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18"/>
  </p:notesMasterIdLst>
  <p:sldIdLst>
    <p:sldId id="412" r:id="rId5"/>
    <p:sldId id="400" r:id="rId6"/>
    <p:sldId id="408" r:id="rId7"/>
    <p:sldId id="409" r:id="rId8"/>
    <p:sldId id="415" r:id="rId9"/>
    <p:sldId id="410" r:id="rId10"/>
    <p:sldId id="414" r:id="rId11"/>
    <p:sldId id="416" r:id="rId12"/>
    <p:sldId id="417" r:id="rId13"/>
    <p:sldId id="418" r:id="rId14"/>
    <p:sldId id="413" r:id="rId15"/>
    <p:sldId id="411" r:id="rId16"/>
    <p:sldId id="399" r:id="rId1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D9D9D9"/>
    <a:srgbClr val="FEF8BE"/>
    <a:srgbClr val="B8CCE4"/>
    <a:srgbClr val="7693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9ECDAD-75E1-4BC4-AB86-9BA5DFF857B3}" type="datetimeFigureOut">
              <a:rPr lang="en-GB" smtClean="0"/>
              <a:t>07/05/2025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BAA5E4-F832-4E78-BDC0-6CAA09567E0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486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31DCF8F9-FE1E-467E-9B82-0FEB758F2FA6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0959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E393-D011-4B55-A9B6-0BBC79EF96B0}" type="datetime1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55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0C2F-F497-4247-8BB2-5746400D850B}" type="datetime1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91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6219CF75-0ECC-4E76-B636-3ABF46261502}" type="datetime1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78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4E8BD-E6E8-42B0-9E1C-58D2F9C64A0C}" type="datetime1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333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D7AFBA47-0BC8-4C75-9B10-88B9F496CCB1}" type="datetime1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323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84512E72-AC33-43BA-BEE9-4FD4948C58D8}" type="datetime1">
              <a:rPr lang="en-US" smtClean="0"/>
              <a:t>5/7/2025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17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76718-59A8-49B1-AEC5-3662572A144D}" type="datetime1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45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C767-5C82-4733-81D6-0B6B22CAF0EE}" type="datetime1">
              <a:rPr lang="en-US" smtClean="0"/>
              <a:t>5/7/2025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545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E4D41E06-6C86-4754-846D-56519DFF1F50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660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6D8A39B2-B176-40DF-B22F-280C511548AF}" type="datetime1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420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BAA1BC-C245-4537-A704-02F8919D151B}" type="datetime1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580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45CF02-92BA-5A94-2DEC-47F61A7CF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4481272-C222-8968-044D-3BAF0970A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2A8D1-3358-F5F1-4AF0-5F9969CD7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8" r="-1" b="-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87" name="Rectangle 10">
            <a:extLst>
              <a:ext uri="{FF2B5EF4-FFF2-40B4-BE49-F238E27FC236}">
                <a16:creationId xmlns:a16="http://schemas.microsoft.com/office/drawing/2014/main" id="{3CA4E186-A056-DACA-6812-E5F007704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0318A6B-6752-F618-4EF4-1D267178CE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ca-ES" sz="4800"/>
              <a:t>Enginyeria del Software</a:t>
            </a:r>
          </a:p>
        </p:txBody>
      </p:sp>
      <p:sp>
        <p:nvSpPr>
          <p:cNvPr id="88" name="Rectangle 12">
            <a:extLst>
              <a:ext uri="{FF2B5EF4-FFF2-40B4-BE49-F238E27FC236}">
                <a16:creationId xmlns:a16="http://schemas.microsoft.com/office/drawing/2014/main" id="{EE755042-3AA6-3825-AEC6-571898FD7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429D88-9361-BCC7-DCE3-D5D1408F4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8F60D0DC-CA51-7547-B234-C04A874F0855}"/>
              </a:ext>
            </a:extLst>
          </p:cNvPr>
          <p:cNvSpPr txBox="1">
            <a:spLocks/>
          </p:cNvSpPr>
          <p:nvPr/>
        </p:nvSpPr>
        <p:spPr>
          <a:xfrm>
            <a:off x="7848600" y="4872922"/>
            <a:ext cx="4023360" cy="1359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ca-ES" sz="1400" dirty="0"/>
              <a:t>Pràctiques: Grup 511-09</a:t>
            </a:r>
          </a:p>
          <a:p>
            <a:pPr>
              <a:lnSpc>
                <a:spcPct val="100000"/>
              </a:lnSpc>
            </a:pPr>
            <a:endParaRPr lang="ca-ES" sz="1400" dirty="0"/>
          </a:p>
          <a:p>
            <a:pPr>
              <a:lnSpc>
                <a:spcPct val="100000"/>
              </a:lnSpc>
            </a:pPr>
            <a:r>
              <a:rPr lang="ca-ES" sz="1400" dirty="0" err="1"/>
              <a:t>Sprint</a:t>
            </a:r>
            <a:r>
              <a:rPr lang="ca-ES" sz="1400" dirty="0"/>
              <a:t> 03: Especificacions i Diagrama de Classes</a:t>
            </a:r>
          </a:p>
        </p:txBody>
      </p:sp>
    </p:spTree>
    <p:extLst>
      <p:ext uri="{BB962C8B-B14F-4D97-AF65-F5344CB8AC3E}">
        <p14:creationId xmlns:p14="http://schemas.microsoft.com/office/powerpoint/2010/main" val="751733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0C4C9-1EBE-9720-9351-7616A83AA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79A86-359E-32EA-215B-22621BEA7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Especificacions G6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8F0D495-2004-E640-64F6-43666BEE8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DBF1E01-523A-6BE7-49F0-07A6DFC6C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896" y="1768013"/>
            <a:ext cx="3688291" cy="225978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BFF8725-A946-AD78-E810-E3F5906B0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277" y="1623580"/>
            <a:ext cx="2981925" cy="221265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01B634F-1E11-456E-63E6-FD38784C8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49" y="4488552"/>
            <a:ext cx="3334593" cy="208798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E3E0CE5-F0C9-6236-6753-4E0C2227EA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207" y="4219361"/>
            <a:ext cx="3695292" cy="250211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1A94FED-472C-D9B7-723F-7E6E87E6A3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4419" y="3981554"/>
            <a:ext cx="3167576" cy="267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55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5341F-C123-06EB-813C-B80CDC929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446E33-E11D-9CE5-7D89-99B4A949B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a-ES" dirty="0"/>
              <a:t>Diagrama Classes inicial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65ECA96-56BD-9234-DB2F-9A3786F38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Imagen 4" descr="Diagrama, Dibujo de ingeniería&#10;&#10;El contenido generado por IA puede ser incorrecto.">
            <a:extLst>
              <a:ext uri="{FF2B5EF4-FFF2-40B4-BE49-F238E27FC236}">
                <a16:creationId xmlns:a16="http://schemas.microsoft.com/office/drawing/2014/main" id="{7A875CC3-57F7-FD32-2D5F-42DF9C41B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119" y="1561381"/>
            <a:ext cx="5839930" cy="522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0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38EA2-7393-3EEA-342C-2A0E49400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94DF30-96E6-D413-77EB-9C52FFF97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Burn-down</a:t>
            </a:r>
            <a:r>
              <a:rPr lang="ca-ES" dirty="0"/>
              <a:t> </a:t>
            </a:r>
            <a:r>
              <a:rPr lang="ca-ES" dirty="0" err="1"/>
              <a:t>chart</a:t>
            </a:r>
            <a:endParaRPr lang="ca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24E472-EEEA-047A-652F-39B76DADE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Imagen 4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0588A6C4-75D7-B16B-C255-6C1A100EB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267" y="1728216"/>
            <a:ext cx="7067240" cy="490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59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6D8F7F-EDDF-0F27-C5DE-363EDF2D88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8" r="-1" b="-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87" name="Rectangle 10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2F091E7-7144-0D59-2350-8918455260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ca-ES" sz="4800"/>
              <a:t>Enginyeria del Software</a:t>
            </a:r>
          </a:p>
        </p:txBody>
      </p:sp>
      <p:sp>
        <p:nvSpPr>
          <p:cNvPr id="88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4B6A5C40-8DF0-BEC4-6D4B-21A930E89326}"/>
              </a:ext>
            </a:extLst>
          </p:cNvPr>
          <p:cNvSpPr txBox="1">
            <a:spLocks/>
          </p:cNvSpPr>
          <p:nvPr/>
        </p:nvSpPr>
        <p:spPr>
          <a:xfrm>
            <a:off x="7848600" y="4872922"/>
            <a:ext cx="4023360" cy="1359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ca-ES" sz="1400" dirty="0"/>
              <a:t>Pràctiques: Grup 511-09</a:t>
            </a:r>
          </a:p>
          <a:p>
            <a:pPr>
              <a:lnSpc>
                <a:spcPct val="100000"/>
              </a:lnSpc>
            </a:pPr>
            <a:endParaRPr lang="ca-ES" sz="1400" dirty="0"/>
          </a:p>
          <a:p>
            <a:pPr>
              <a:lnSpc>
                <a:spcPct val="100000"/>
              </a:lnSpc>
            </a:pPr>
            <a:r>
              <a:rPr lang="ca-ES" sz="1400" dirty="0" err="1"/>
              <a:t>Sprint</a:t>
            </a:r>
            <a:r>
              <a:rPr lang="ca-ES" sz="1400" dirty="0"/>
              <a:t> 03: Especificacions i Diagrama de Classes</a:t>
            </a:r>
          </a:p>
        </p:txBody>
      </p:sp>
    </p:spTree>
    <p:extLst>
      <p:ext uri="{BB962C8B-B14F-4D97-AF65-F5344CB8AC3E}">
        <p14:creationId xmlns:p14="http://schemas.microsoft.com/office/powerpoint/2010/main" val="792603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EF9086-B6B4-D19E-C791-6006CEAD6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Composició de l’equip</a:t>
            </a:r>
            <a:r>
              <a:rPr lang="en-GB" dirty="0"/>
              <a:t>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EDBCED9-7F51-70EF-594E-F7D7A979A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F9A3A06-2104-6EDD-EE3F-A32528BEC881}"/>
              </a:ext>
            </a:extLst>
          </p:cNvPr>
          <p:cNvSpPr txBox="1"/>
          <p:nvPr/>
        </p:nvSpPr>
        <p:spPr>
          <a:xfrm>
            <a:off x="919369" y="4945119"/>
            <a:ext cx="231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Martí Figuerola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701D67B-2047-7EEE-CB49-B2ED590A3D18}"/>
              </a:ext>
            </a:extLst>
          </p:cNvPr>
          <p:cNvSpPr txBox="1"/>
          <p:nvPr/>
        </p:nvSpPr>
        <p:spPr>
          <a:xfrm>
            <a:off x="3462095" y="4806619"/>
            <a:ext cx="2319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Enric Zamora</a:t>
            </a:r>
          </a:p>
          <a:p>
            <a:pPr algn="ctr"/>
            <a:r>
              <a:rPr lang="es-ES" b="1" dirty="0"/>
              <a:t>Scrum Master</a:t>
            </a:r>
            <a:endParaRPr lang="ca-ES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F9E5503-CA01-C76E-286A-F65FDF48A279}"/>
              </a:ext>
            </a:extLst>
          </p:cNvPr>
          <p:cNvSpPr txBox="1"/>
          <p:nvPr/>
        </p:nvSpPr>
        <p:spPr>
          <a:xfrm>
            <a:off x="6004821" y="4945118"/>
            <a:ext cx="231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Teddy Piqueras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FC6393E-84E8-F829-72B0-A2837607CCD5}"/>
              </a:ext>
            </a:extLst>
          </p:cNvPr>
          <p:cNvSpPr txBox="1"/>
          <p:nvPr/>
        </p:nvSpPr>
        <p:spPr>
          <a:xfrm>
            <a:off x="8547547" y="4945118"/>
            <a:ext cx="231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Jan Rovira</a:t>
            </a:r>
            <a:endParaRPr lang="ca-E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8E1F831-6036-0A32-FAC4-FCA4A1B959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"/>
          <a:stretch/>
        </p:blipFill>
        <p:spPr bwMode="auto">
          <a:xfrm>
            <a:off x="1346200" y="3095498"/>
            <a:ext cx="1230993" cy="164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A048D0F-2D38-564C-8AE1-B225DCC1E1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26"/>
          <a:stretch/>
        </p:blipFill>
        <p:spPr bwMode="auto">
          <a:xfrm>
            <a:off x="3912365" y="3095498"/>
            <a:ext cx="1418589" cy="164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3E7B218-2995-11A2-2FC0-C36FDB740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091" y="3176032"/>
            <a:ext cx="1418589" cy="1564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6822CF64-9924-4379-B148-01D299C75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067" y="3175494"/>
            <a:ext cx="1070090" cy="156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967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FB19B-BC83-28E3-C34F-E477B71C3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6D4BA1-5AB7-B8D9-63F4-F71B31D5F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Tasques fetes al sprint</a:t>
            </a:r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29DCC4B-20F9-8EAA-9C5D-D85FD1DD2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E96A968-C6E9-AAF6-2385-263601939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568" y="1728216"/>
            <a:ext cx="9459882" cy="481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85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5829A-DA28-0229-A05E-FCE0F2EF1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BF99BE-BBF6-B2B3-02F4-217E7C780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a-ES" dirty="0"/>
              <a:t>Diagrama Cas d’Ús final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D58B65D-2614-915C-82AC-99B679A02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A19014E7-28A3-7509-D13B-421DFAD96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095" y="4251006"/>
            <a:ext cx="4001112" cy="1871743"/>
          </a:xfrm>
          <a:prstGeom prst="rect">
            <a:avLst/>
          </a:prstGeom>
        </p:spPr>
      </p:pic>
      <p:pic>
        <p:nvPicPr>
          <p:cNvPr id="7" name="Imagen 6" descr="Diagrama&#10;&#10;El contenido generado por IA puede ser incorrecto.">
            <a:extLst>
              <a:ext uri="{FF2B5EF4-FFF2-40B4-BE49-F238E27FC236}">
                <a16:creationId xmlns:a16="http://schemas.microsoft.com/office/drawing/2014/main" id="{AC99F6D4-0402-0F49-3EED-0AF07C63F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396" y="1728216"/>
            <a:ext cx="4363499" cy="2026618"/>
          </a:xfrm>
          <a:prstGeom prst="rect">
            <a:avLst/>
          </a:prstGeom>
        </p:spPr>
      </p:pic>
      <p:pic>
        <p:nvPicPr>
          <p:cNvPr id="9" name="Imagen 8" descr="Diagrama&#10;&#10;El contenido generado por IA puede ser incorrecto.">
            <a:extLst>
              <a:ext uri="{FF2B5EF4-FFF2-40B4-BE49-F238E27FC236}">
                <a16:creationId xmlns:a16="http://schemas.microsoft.com/office/drawing/2014/main" id="{B28868CA-0D82-B89F-92BD-724AAA9A0F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599" y="4376781"/>
            <a:ext cx="3673143" cy="1620194"/>
          </a:xfrm>
          <a:prstGeom prst="rect">
            <a:avLst/>
          </a:prstGeom>
        </p:spPr>
      </p:pic>
      <p:pic>
        <p:nvPicPr>
          <p:cNvPr id="13" name="Imagen 12" descr="Diagrama&#10;&#10;El contenido generado por IA puede ser incorrecto.">
            <a:extLst>
              <a:ext uri="{FF2B5EF4-FFF2-40B4-BE49-F238E27FC236}">
                <a16:creationId xmlns:a16="http://schemas.microsoft.com/office/drawing/2014/main" id="{7AF50DC6-2CD2-034A-288D-B9B088C834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93" y="4376781"/>
            <a:ext cx="3921900" cy="2337294"/>
          </a:xfrm>
          <a:prstGeom prst="rect">
            <a:avLst/>
          </a:prstGeom>
        </p:spPr>
      </p:pic>
      <p:pic>
        <p:nvPicPr>
          <p:cNvPr id="16" name="Imagen 15" descr="Diagrama&#10;&#10;El contenido generado por IA puede ser incorrecto.">
            <a:extLst>
              <a:ext uri="{FF2B5EF4-FFF2-40B4-BE49-F238E27FC236}">
                <a16:creationId xmlns:a16="http://schemas.microsoft.com/office/drawing/2014/main" id="{4E39749C-929A-F9D4-8DFC-6FC46AE3B7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69" y="1661906"/>
            <a:ext cx="2525008" cy="2461219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1F9638C2-97DC-C7DF-A59E-347CA93959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895" y="1566451"/>
            <a:ext cx="3468983" cy="265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69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89D15-BE60-EA8C-5478-8628D45A4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50EDC9-8F4A-50DE-98C6-55B8C715E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a-ES" dirty="0"/>
              <a:t>Especificacions G1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C6AD394-4D52-E963-F478-1865A80F6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340BA94-A37C-ADEE-71C8-6605D5F7D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11" y="2162005"/>
            <a:ext cx="2294722" cy="212506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1DA48B9-4880-CC73-BF0C-E85FBA26E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228" y="2162005"/>
            <a:ext cx="2224538" cy="210947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9A66FED-2C2F-57DF-25E1-45EEF88E1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4213" y="2230946"/>
            <a:ext cx="2903667" cy="209449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FD23F7B-EEF8-3E0C-16B9-25384A0817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101" y="4505834"/>
            <a:ext cx="2679123" cy="219554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1CC5BD0-E8E0-2367-1479-0D68541354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9897" y="4427524"/>
            <a:ext cx="2743200" cy="235216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D3E5770E-5C2F-9278-BC4C-DF617C510A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4446" y="4407779"/>
            <a:ext cx="2743200" cy="229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03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A7B62-DBD7-BFDA-7B65-5E67A8D30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4CAEFC-9C4C-51FD-FCC5-CC819E648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a-ES" dirty="0"/>
              <a:t>Especificacions G2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1028594-75F6-86C2-9333-4845120C2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F5808CE-2D1B-AFA8-9941-88D8975DE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25" y="2120452"/>
            <a:ext cx="2578681" cy="200223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DD5C582-34CD-0047-4889-8C6F78024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337" y="2333957"/>
            <a:ext cx="2258547" cy="194084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6944DAB-A87B-C0E7-D3B2-8B0F79FA5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55" y="4332421"/>
            <a:ext cx="2578681" cy="202392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C7E4DAC-AD96-0C3D-70D3-B2F25FDD0F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5915" y="2274554"/>
            <a:ext cx="2186983" cy="163661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3C0E298-4E17-47FE-B098-B757CE4CAA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2959" y="4227686"/>
            <a:ext cx="2069521" cy="180419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856E6F7-2F07-3B7D-2BAC-FEB8F424E5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0525" y="4462586"/>
            <a:ext cx="2664418" cy="207632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3C764C9D-487E-3B74-C61E-F99C7D5A07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4463" y="2486074"/>
            <a:ext cx="1983480" cy="163661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B9168DD-9AAD-94EA-825D-6EFC1FEE7C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9649508" y="2145228"/>
            <a:ext cx="2366630" cy="1757197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6925A790-FBAB-062E-FA70-62A266604F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40496" y="4332421"/>
            <a:ext cx="2778516" cy="202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4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3D33A-5B16-DB68-1C36-8265A8379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646C78-73FB-BFE6-5226-CB4B91A9D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Especificacions G3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FF4F47A-F889-B9C4-1656-0E465A438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B8E842F-1321-072F-C8B9-CC428B7D6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850" y="1550806"/>
            <a:ext cx="3308122" cy="250415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A04D794-DA4C-6C31-71E9-CB1BB7F0C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77" y="1791903"/>
            <a:ext cx="3291835" cy="236139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AABE52A-45FE-2BF3-3F98-A38A1D287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98" y="4298145"/>
            <a:ext cx="3267109" cy="242333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ABCE20E-F771-D886-C457-1879E2F6E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8270" y="4257729"/>
            <a:ext cx="2988372" cy="246374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9948B9CC-B2FF-F6A7-3330-73AF5E9668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2115" y="2911265"/>
            <a:ext cx="3502528" cy="285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87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14083-2848-D8DB-BEBF-576BE1286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F428A0-B025-6920-98CA-B989EC89D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Especificacions G4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84B1EEB-168B-EF24-84AD-3BCED859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333ED0E-6CF7-C117-E384-DCBBAF5E4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29" y="1508419"/>
            <a:ext cx="3184638" cy="253386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745456B-A57C-C12D-CAAC-EE6549C07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847" y="1728216"/>
            <a:ext cx="3272081" cy="242491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CE5758F-B649-B9AD-5ECD-BF9CE73DF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537" y="4187611"/>
            <a:ext cx="2931622" cy="253386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8915733-3938-DA82-D6AE-6FF3E6A669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486" y="2769219"/>
            <a:ext cx="3794863" cy="304863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010C28D-FA0B-140D-3273-C69C814C1C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6667" y="4293535"/>
            <a:ext cx="3170784" cy="236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973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54FDD-FE2D-E574-CEA0-F454AF751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87D121-A28B-9EF0-330B-CF8D005F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Especificacions G5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7E0908D-0CDF-9E99-2FEF-2328CA5FD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DF243E5-286F-2A31-CD55-A1B8C49B4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38" y="2167244"/>
            <a:ext cx="3101212" cy="218732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0B9D877-ED5B-F58F-9F3F-289CF220E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751" y="1876908"/>
            <a:ext cx="2819730" cy="247766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12542F1-7717-A1BE-AC97-103B7A5B9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970" y="4503264"/>
            <a:ext cx="3411066" cy="224790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2273D5B-27B0-4439-D425-CF5CC8F018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3484" y="3260908"/>
            <a:ext cx="3522569" cy="290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538876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RegularSeedRightStep">
      <a:dk1>
        <a:srgbClr val="000000"/>
      </a:dk1>
      <a:lt1>
        <a:srgbClr val="FFFFFF"/>
      </a:lt1>
      <a:dk2>
        <a:srgbClr val="412426"/>
      </a:dk2>
      <a:lt2>
        <a:srgbClr val="E2E8E8"/>
      </a:lt2>
      <a:accent1>
        <a:srgbClr val="C34D54"/>
      </a:accent1>
      <a:accent2>
        <a:srgbClr val="B1643B"/>
      </a:accent2>
      <a:accent3>
        <a:srgbClr val="BBA149"/>
      </a:accent3>
      <a:accent4>
        <a:srgbClr val="98AD39"/>
      </a:accent4>
      <a:accent5>
        <a:srgbClr val="72B346"/>
      </a:accent5>
      <a:accent6>
        <a:srgbClr val="3BB13D"/>
      </a:accent6>
      <a:hlink>
        <a:srgbClr val="30928B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3BD3DC6F0E81D4FA56575A4B7B24AF5" ma:contentTypeVersion="14" ma:contentTypeDescription="Crear nuevo documento." ma:contentTypeScope="" ma:versionID="ded3d347f3a98b31a82ee0cc093f824b">
  <xsd:schema xmlns:xsd="http://www.w3.org/2001/XMLSchema" xmlns:xs="http://www.w3.org/2001/XMLSchema" xmlns:p="http://schemas.microsoft.com/office/2006/metadata/properties" xmlns:ns3="7b814fa0-4f1b-4d56-8a36-064af1e36e66" xmlns:ns4="b1fa7ccf-aa4f-4f27-84db-07667d020acb" targetNamespace="http://schemas.microsoft.com/office/2006/metadata/properties" ma:root="true" ma:fieldsID="fe3adeea5df1e60fd0d7c7fb86895927" ns3:_="" ns4:_="">
    <xsd:import namespace="7b814fa0-4f1b-4d56-8a36-064af1e36e66"/>
    <xsd:import namespace="b1fa7ccf-aa4f-4f27-84db-07667d020ac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_activity" minOccurs="0"/>
                <xsd:element ref="ns4:MediaServiceObjectDetectorVersion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814fa0-4f1b-4d56-8a36-064af1e36e6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fa7ccf-aa4f-4f27-84db-07667d020a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7b814fa0-4f1b-4d56-8a36-064af1e36e66">
      <UserInfo>
        <DisplayName/>
        <AccountId xsi:nil="true"/>
        <AccountType/>
      </UserInfo>
    </SharedWithUsers>
    <_activity xmlns="b1fa7ccf-aa4f-4f27-84db-07667d020acb" xsi:nil="true"/>
  </documentManagement>
</p:properties>
</file>

<file path=customXml/itemProps1.xml><?xml version="1.0" encoding="utf-8"?>
<ds:datastoreItem xmlns:ds="http://schemas.openxmlformats.org/officeDocument/2006/customXml" ds:itemID="{E77A2FCE-FB77-4A2D-98B9-B8BD51BEE8C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814fa0-4f1b-4d56-8a36-064af1e36e66"/>
    <ds:schemaRef ds:uri="b1fa7ccf-aa4f-4f27-84db-07667d020ac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4171512-FDE1-4E49-B7EA-58AD2B33372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FBF3923-D9E5-4962-BBB8-690B0ABC4F42}">
  <ds:schemaRefs>
    <ds:schemaRef ds:uri="http://www.w3.org/XML/1998/namespace"/>
    <ds:schemaRef ds:uri="b1fa7ccf-aa4f-4f27-84db-07667d020acb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7b814fa0-4f1b-4d56-8a36-064af1e36e66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7933</TotalTime>
  <Words>79</Words>
  <Application>Microsoft Office PowerPoint</Application>
  <PresentationFormat>Panorámica</PresentationFormat>
  <Paragraphs>35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Arial</vt:lpstr>
      <vt:lpstr>Calibri</vt:lpstr>
      <vt:lpstr>Neue Haas Grotesk Text Pro</vt:lpstr>
      <vt:lpstr>AccentBoxVTI</vt:lpstr>
      <vt:lpstr>Enginyeria del Software</vt:lpstr>
      <vt:lpstr>Composició de l’equip </vt:lpstr>
      <vt:lpstr>Tasques fetes al sprint</vt:lpstr>
      <vt:lpstr>Diagrama Cas d’Ús final</vt:lpstr>
      <vt:lpstr>Especificacions G1</vt:lpstr>
      <vt:lpstr>Especificacions G2</vt:lpstr>
      <vt:lpstr>Especificacions G3</vt:lpstr>
      <vt:lpstr>Especificacions G4</vt:lpstr>
      <vt:lpstr>Especificacions G5</vt:lpstr>
      <vt:lpstr>Especificacions G6</vt:lpstr>
      <vt:lpstr>Diagrama Classes inicial</vt:lpstr>
      <vt:lpstr>Burn-down chart</vt:lpstr>
      <vt:lpstr>Enginyeria del Software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Enginyeria del Software</dc:title>
  <dc:creator>Jorge Bernal del Nozal</dc:creator>
  <cp:lastModifiedBy>Enric Zamora Pérez</cp:lastModifiedBy>
  <cp:revision>38</cp:revision>
  <dcterms:created xsi:type="dcterms:W3CDTF">2023-02-10T08:32:17Z</dcterms:created>
  <dcterms:modified xsi:type="dcterms:W3CDTF">2025-05-07T17:09:11Z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0x01010063BD3DC6F0E81D4FA56575A4B7B24AF5</vt:lpwstr>
  </property>
  <property fmtid="{D5CDD505-2E9C-101B-9397-08002B2CF9AE}" pid="3" name="Order">
    <vt:r8>1700</vt:r8>
  </property>
  <property fmtid="{D5CDD505-2E9C-101B-9397-08002B2CF9AE}" pid="4" name="_ExtendedDescription">
    <vt:lpwstr/>
  </property>
  <property fmtid="{D5CDD505-2E9C-101B-9397-08002B2CF9AE}" pid="5" name="TriggerFlowInfo">
    <vt:lpwstr/>
  </property>
  <property fmtid="{D5CDD505-2E9C-101B-9397-08002B2CF9AE}" pid="6" name="ComplianceAssetId">
    <vt:lpwstr/>
  </property>
</Properties>
</file>